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7EB7BED-752C-434F-8C64-E8963C7B602C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368C985-96A4-4DAA-8BB9-59E84F17FF0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En l</a:t>
            </a:r>
            <a:r>
              <a:rPr lang="es-ES_tradnl" dirty="0"/>
              <a:t>a Secretaría de Salud del estado de Michoacán, el</a:t>
            </a:r>
            <a:r>
              <a:rPr lang="es-ES" dirty="0"/>
              <a:t> Laboratorio Estatal de Salud Pública somos una organización dedicada a realizar procedimientos analíticos confiables, </a:t>
            </a:r>
            <a:r>
              <a:rPr lang="es-ES_tradnl" dirty="0"/>
              <a:t>basados en la evidencia científica, realizados con tecnología de vanguardia y</a:t>
            </a:r>
            <a:r>
              <a:rPr lang="es-ES" dirty="0"/>
              <a:t> enfocados a fortalecer el Sistema de Salud Mexicano en materia de vigilancia epidemiológica y de protección contra riesgos sanitarios; guiados por nuestros valores  organizacionales y apegados a la normatividad vigente, brindamos servicios de calidad autorizados y reconocidos que contribuyen a mejorar las condiciones de salud de la población.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1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7754"/>
            <a:ext cx="22542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00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Ser en el Sistema de Salud Mexicano el Laboratorio Estatal de Salud Pública líder y de referencia en la aplicación de metodologías analíticas y de diagnóstico, distinguido por nuestra cultura de calidad, contribuciones a la ciencia en materia de investigación en salud y servicios que satisfagan las necesidades de nuestros usuarios.</a:t>
            </a:r>
            <a:endParaRPr lang="es-MX" dirty="0"/>
          </a:p>
          <a:p>
            <a:endParaRPr lang="es-MX" dirty="0"/>
          </a:p>
        </p:txBody>
      </p:sp>
      <p:pic>
        <p:nvPicPr>
          <p:cNvPr id="4" name="1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7754"/>
            <a:ext cx="22542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66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POLÍTICA DE CALIDAD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En el Laboratorio Estatal de Salud Pública la dirección mantiene un firme compromiso con el potencial humano para mejorar continuamente la calidad en todos los niveles organizacionales y así lograr la satisfacción de nuestros usuarios, para lo cual: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400050" lvl="1" indent="0">
              <a:buNone/>
            </a:pPr>
            <a:r>
              <a:rPr lang="es-MX" dirty="0"/>
              <a:t>•Cumplimos con las políticas y procedimientos del sistema de gestión de  calidad con un enfoque basado en procesos acorde con las normas </a:t>
            </a:r>
            <a:r>
              <a:rPr lang="es-MX" b="1" dirty="0"/>
              <a:t>NMX-EC-17025-IMNC-2006, NMX-EC-15189-IMNC-2008 </a:t>
            </a:r>
            <a:r>
              <a:rPr lang="es-MX" dirty="0"/>
              <a:t>y</a:t>
            </a:r>
            <a:r>
              <a:rPr lang="es-MX" b="1" dirty="0"/>
              <a:t> NMX-CC-9001-IMNC-2008</a:t>
            </a:r>
            <a:r>
              <a:rPr lang="es-MX" dirty="0"/>
              <a:t>.</a:t>
            </a:r>
          </a:p>
          <a:p>
            <a:pPr marL="400050" lvl="1" indent="0">
              <a:buNone/>
            </a:pPr>
            <a:r>
              <a:rPr lang="es-MX" dirty="0"/>
              <a:t>•Se promueve y fomenta el trabajo en equipo bajo los principios de ética y profesionalismo.</a:t>
            </a:r>
          </a:p>
          <a:p>
            <a:pPr marL="400050" lvl="1" indent="0">
              <a:buNone/>
            </a:pPr>
            <a:r>
              <a:rPr lang="es-MX" dirty="0"/>
              <a:t>•Operamos bajo los requisitos de la normatividad aplicable.</a:t>
            </a:r>
          </a:p>
          <a:p>
            <a:pPr marL="400050" lvl="1" indent="0">
              <a:buNone/>
            </a:pPr>
            <a:r>
              <a:rPr lang="es-MX" dirty="0"/>
              <a:t>•Aplicamos metodologías analíticas que nos permiten emitir resultados válidos, confiables y oportunos que coadyuven a la protección de la salud de nuestra población.</a:t>
            </a:r>
          </a:p>
          <a:p>
            <a:pPr marL="400050" lvl="1" indent="0">
              <a:buNone/>
            </a:pPr>
            <a:r>
              <a:rPr lang="es-MX" dirty="0"/>
              <a:t>•Atendemos de forma permanente la información que los usuarios nos brindan.</a:t>
            </a:r>
          </a:p>
          <a:p>
            <a:pPr marL="400050" lvl="1" indent="0">
              <a:buNone/>
            </a:pPr>
            <a:r>
              <a:rPr lang="es-MX" dirty="0"/>
              <a:t>•Desarrollamos la competencia técnica del personal a través de capacitación continua.</a:t>
            </a:r>
          </a:p>
        </p:txBody>
      </p:sp>
      <p:pic>
        <p:nvPicPr>
          <p:cNvPr id="4" name="1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7754"/>
            <a:ext cx="22542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09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VALORES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u="sng" dirty="0"/>
              <a:t>Ética</a:t>
            </a:r>
            <a:r>
              <a:rPr lang="es-ES_tradnl" dirty="0"/>
              <a:t>: En el LESP se actúa bajo una conducta que brinda la conformidad con los principios de rectitud. </a:t>
            </a:r>
            <a:endParaRPr lang="es-MX" dirty="0"/>
          </a:p>
          <a:p>
            <a:endParaRPr lang="es-MX" dirty="0"/>
          </a:p>
          <a:p>
            <a:r>
              <a:rPr lang="es-ES_tradnl" u="sng" dirty="0"/>
              <a:t>Respeto:</a:t>
            </a:r>
            <a:r>
              <a:rPr lang="es-ES_tradnl" dirty="0"/>
              <a:t> El personal del LESP demostramos veneración, acatamiento, miramiento y/o consideración hacia los demás.</a:t>
            </a:r>
            <a:endParaRPr lang="es-MX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s-MX" dirty="0"/>
          </a:p>
          <a:p>
            <a:r>
              <a:rPr lang="es-ES_tradnl" u="sng" dirty="0"/>
              <a:t>Responsabilidad:</a:t>
            </a:r>
            <a:r>
              <a:rPr lang="es-ES_tradnl" dirty="0"/>
              <a:t> Todos los niveles jerárquicos del LESP mantenemos </a:t>
            </a:r>
            <a:r>
              <a:rPr lang="es-ES" dirty="0"/>
              <a:t>la </a:t>
            </a:r>
            <a:r>
              <a:rPr lang="es-ES" dirty="0" smtClean="0"/>
              <a:t>conciencia </a:t>
            </a:r>
            <a:r>
              <a:rPr lang="es-ES" dirty="0"/>
              <a:t>que nos permite reflexionar, administrar, orientar y valorar las consecuencias de nuestras acciones.</a:t>
            </a:r>
            <a:endParaRPr lang="es-MX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s-MX" dirty="0"/>
          </a:p>
          <a:p>
            <a:r>
              <a:rPr lang="es-ES_tradnl" u="sng" dirty="0"/>
              <a:t>Confiabilidad:</a:t>
            </a:r>
            <a:r>
              <a:rPr lang="es-ES_tradnl" dirty="0"/>
              <a:t> El personal del LESP realizamos nuestro trabajo con un </a:t>
            </a:r>
            <a:r>
              <a:rPr lang="es-ES" dirty="0"/>
              <a:t>grado de certeza y seguridad que nos permite mantenernos en la preferencia de nuestros usuarios.</a:t>
            </a:r>
            <a:endParaRPr lang="es-MX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s-MX" dirty="0"/>
          </a:p>
          <a:p>
            <a:r>
              <a:rPr lang="es-ES_tradnl" u="sng" dirty="0"/>
              <a:t>Honestidad:</a:t>
            </a:r>
            <a:r>
              <a:rPr lang="es-ES_tradnl" dirty="0"/>
              <a:t> </a:t>
            </a:r>
            <a:r>
              <a:rPr lang="es-ES" dirty="0"/>
              <a:t>El personal del LESP mantenemos una concordancia entre nuestras acciones y el respeto con nuestro entorno y las personas, bajo una conducta recta y moral.</a:t>
            </a:r>
            <a:endParaRPr lang="es-MX" dirty="0"/>
          </a:p>
          <a:p>
            <a:endParaRPr lang="es-MX" dirty="0"/>
          </a:p>
        </p:txBody>
      </p:sp>
      <p:pic>
        <p:nvPicPr>
          <p:cNvPr id="4" name="1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7754"/>
            <a:ext cx="22542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141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150</TotalTime>
  <Words>228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NewsPrint</vt:lpstr>
      <vt:lpstr>MISIÓN</vt:lpstr>
      <vt:lpstr>VISIÓN</vt:lpstr>
      <vt:lpstr>POLÍTICA DE CALIDAD</vt:lpstr>
      <vt:lpstr>VALORES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</dc:title>
  <dc:creator>Innovación</dc:creator>
  <cp:lastModifiedBy>Coord. Sistemas</cp:lastModifiedBy>
  <cp:revision>4</cp:revision>
  <dcterms:created xsi:type="dcterms:W3CDTF">2016-03-03T18:41:46Z</dcterms:created>
  <dcterms:modified xsi:type="dcterms:W3CDTF">2016-03-11T17:31:21Z</dcterms:modified>
</cp:coreProperties>
</file>